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9EF70B-7861-47A6-9A12-AA67C4B01A4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8584070-5619-4244-A522-82B1B0AEC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C201F-13FE-456E-B279-4DC37B7C6BA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1E61-69A7-4049-992F-9A64FBF90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E0950-B1D9-4F27-AF3B-E0459BB0601B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D597-29D3-4518-83C9-3135D861E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CABE71-EB9E-409C-B1FE-D7541A94E5F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795AC-F7D2-49EE-9385-2FC562934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55F8-5C2F-4BEE-A920-2992D9D2A0E6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CD075-F15A-44A3-AC35-4E49B5916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035C6-5DF7-41D5-9E38-98136F2A81AD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6C14E-3486-4FB9-8488-8D6EB82B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8940F-F4E6-4A6D-B7F9-EF967ED21124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E8D31-3C55-4713-9F13-64115A24B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CA5AD-E20E-4BC6-B07A-AD877A9CB16D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DBAF6-5D29-4F97-9597-D99257D98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AAC7-D9F1-418E-9AD3-12905AABED60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72C02-BF47-4211-A1A1-DB7660415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D3A92-A0DA-4866-8A64-7257F3B7DEB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53C32-1E93-450F-BE55-9C615EA7F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8838F-A3C4-4467-9FCD-8866CA530C81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07883-6A8E-4FFB-954F-1C340F1F1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B5634-9C55-4367-B612-A66611F8581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A5D36-6A21-45E8-8582-411EFB66D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F3F2BCA-0C4B-44D9-A573-7A2B375673EF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2EE0D3D-55F6-41DE-896D-B20A64AA6D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6 healthy and safety 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#6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#6—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#6—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#6—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</dc:title>
  <dc:creator>rbaker</dc:creator>
  <cp:lastModifiedBy>KruseJ</cp:lastModifiedBy>
  <cp:revision>13</cp:revision>
  <dcterms:created xsi:type="dcterms:W3CDTF">2016-03-23T21:34:44Z</dcterms:created>
  <dcterms:modified xsi:type="dcterms:W3CDTF">2017-09-06T01:37:01Z</dcterms:modified>
</cp:coreProperties>
</file>